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12192000" cy="16256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97242D-50D8-43A0-BBE0-9124AD0F9235}" v="52" dt="2025-08-28T01:02:28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32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祐雅 鈴木" userId="b8044b7a6742511f" providerId="LiveId" clId="{4997242D-50D8-43A0-BBE0-9124AD0F9235}"/>
    <pc:docChg chg="addSld delSld modSld">
      <pc:chgData name="祐雅 鈴木" userId="b8044b7a6742511f" providerId="LiveId" clId="{4997242D-50D8-43A0-BBE0-9124AD0F9235}" dt="2025-08-28T01:02:28.329" v="64" actId="20577"/>
      <pc:docMkLst>
        <pc:docMk/>
      </pc:docMkLst>
      <pc:sldChg chg="modSp">
        <pc:chgData name="祐雅 鈴木" userId="b8044b7a6742511f" providerId="LiveId" clId="{4997242D-50D8-43A0-BBE0-9124AD0F9235}" dt="2025-08-28T01:02:28.329" v="64" actId="20577"/>
        <pc:sldMkLst>
          <pc:docMk/>
          <pc:sldMk cId="1311178126" sldId="256"/>
        </pc:sldMkLst>
        <pc:graphicFrameChg chg="mod">
          <ac:chgData name="祐雅 鈴木" userId="b8044b7a6742511f" providerId="LiveId" clId="{4997242D-50D8-43A0-BBE0-9124AD0F9235}" dt="2025-08-28T01:02:28.329" v="64" actId="20577"/>
          <ac:graphicFrameMkLst>
            <pc:docMk/>
            <pc:sldMk cId="1311178126" sldId="256"/>
            <ac:graphicFrameMk id="6" creationId="{97F779EC-02D1-2B73-6C6C-96B0659E3C76}"/>
          </ac:graphicFrameMkLst>
        </pc:graphicFrameChg>
      </pc:sldChg>
      <pc:sldChg chg="modSp">
        <pc:chgData name="祐雅 鈴木" userId="b8044b7a6742511f" providerId="LiveId" clId="{4997242D-50D8-43A0-BBE0-9124AD0F9235}" dt="2025-08-28T00:59:17.900" v="47" actId="20577"/>
        <pc:sldMkLst>
          <pc:docMk/>
          <pc:sldMk cId="728902472" sldId="257"/>
        </pc:sldMkLst>
        <pc:graphicFrameChg chg="mod">
          <ac:chgData name="祐雅 鈴木" userId="b8044b7a6742511f" providerId="LiveId" clId="{4997242D-50D8-43A0-BBE0-9124AD0F9235}" dt="2025-08-28T00:59:17.900" v="47" actId="20577"/>
          <ac:graphicFrameMkLst>
            <pc:docMk/>
            <pc:sldMk cId="728902472" sldId="257"/>
            <ac:graphicFrameMk id="4" creationId="{38D653C1-E09C-F653-1110-E1E83E9A2C84}"/>
          </ac:graphicFrameMkLst>
        </pc:graphicFrameChg>
      </pc:sldChg>
      <pc:sldChg chg="addSp new del">
        <pc:chgData name="祐雅 鈴木" userId="b8044b7a6742511f" providerId="LiveId" clId="{4997242D-50D8-43A0-BBE0-9124AD0F9235}" dt="2025-08-28T01:01:46.092" v="55" actId="47"/>
        <pc:sldMkLst>
          <pc:docMk/>
          <pc:sldMk cId="94494421" sldId="258"/>
        </pc:sldMkLst>
        <pc:picChg chg="add">
          <ac:chgData name="祐雅 鈴木" userId="b8044b7a6742511f" providerId="LiveId" clId="{4997242D-50D8-43A0-BBE0-9124AD0F9235}" dt="2025-08-28T01:01:36.391" v="54"/>
          <ac:picMkLst>
            <pc:docMk/>
            <pc:sldMk cId="94494421" sldId="258"/>
            <ac:picMk id="2" creationId="{373525C8-D141-F528-B8B3-B94A79BD6941}"/>
          </ac:picMkLst>
        </pc:picChg>
      </pc:sldChg>
      <pc:sldChg chg="addSp new del">
        <pc:chgData name="祐雅 鈴木" userId="b8044b7a6742511f" providerId="LiveId" clId="{4997242D-50D8-43A0-BBE0-9124AD0F9235}" dt="2025-08-28T01:00:55.448" v="48" actId="47"/>
        <pc:sldMkLst>
          <pc:docMk/>
          <pc:sldMk cId="825988384" sldId="258"/>
        </pc:sldMkLst>
        <pc:picChg chg="add">
          <ac:chgData name="祐雅 鈴木" userId="b8044b7a6742511f" providerId="LiveId" clId="{4997242D-50D8-43A0-BBE0-9124AD0F9235}" dt="2025-08-28T00:59:03.423" v="37"/>
          <ac:picMkLst>
            <pc:docMk/>
            <pc:sldMk cId="825988384" sldId="258"/>
            <ac:picMk id="2" creationId="{68D09E69-30DD-FF26-E046-D4BF180CE3D5}"/>
          </ac:picMkLst>
        </pc:picChg>
      </pc:sldChg>
      <pc:sldChg chg="new del">
        <pc:chgData name="祐雅 鈴木" userId="b8044b7a6742511f" providerId="LiveId" clId="{4997242D-50D8-43A0-BBE0-9124AD0F9235}" dt="2025-08-28T01:01:28.746" v="52" actId="47"/>
        <pc:sldMkLst>
          <pc:docMk/>
          <pc:sldMk cId="1924034531" sldId="258"/>
        </pc:sldMkLst>
      </pc:sldChg>
      <pc:sldChg chg="new del">
        <pc:chgData name="祐雅 鈴木" userId="b8044b7a6742511f" providerId="LiveId" clId="{4997242D-50D8-43A0-BBE0-9124AD0F9235}" dt="2025-08-28T01:01:53.366" v="57" actId="47"/>
        <pc:sldMkLst>
          <pc:docMk/>
          <pc:sldMk cId="2384690034" sldId="258"/>
        </pc:sldMkLst>
      </pc:sldChg>
      <pc:sldChg chg="addSp new del">
        <pc:chgData name="祐雅 鈴木" userId="b8044b7a6742511f" providerId="LiveId" clId="{4997242D-50D8-43A0-BBE0-9124AD0F9235}" dt="2025-08-28T01:02:05.860" v="60" actId="47"/>
        <pc:sldMkLst>
          <pc:docMk/>
          <pc:sldMk cId="2957442780" sldId="258"/>
        </pc:sldMkLst>
        <pc:picChg chg="add">
          <ac:chgData name="祐雅 鈴木" userId="b8044b7a6742511f" providerId="LiveId" clId="{4997242D-50D8-43A0-BBE0-9124AD0F9235}" dt="2025-08-28T01:01:59.370" v="59"/>
          <ac:picMkLst>
            <pc:docMk/>
            <pc:sldMk cId="2957442780" sldId="258"/>
            <ac:picMk id="2" creationId="{1905D53E-B751-1EC3-0755-A03AEAEC4522}"/>
          </ac:picMkLst>
        </pc:picChg>
      </pc:sldChg>
      <pc:sldChg chg="addSp new">
        <pc:chgData name="祐雅 鈴木" userId="b8044b7a6742511f" providerId="LiveId" clId="{4997242D-50D8-43A0-BBE0-9124AD0F9235}" dt="2025-08-28T01:02:22.402" v="62"/>
        <pc:sldMkLst>
          <pc:docMk/>
          <pc:sldMk cId="3844115981" sldId="258"/>
        </pc:sldMkLst>
        <pc:picChg chg="add">
          <ac:chgData name="祐雅 鈴木" userId="b8044b7a6742511f" providerId="LiveId" clId="{4997242D-50D8-43A0-BBE0-9124AD0F9235}" dt="2025-08-28T01:02:22.402" v="62"/>
          <ac:picMkLst>
            <pc:docMk/>
            <pc:sldMk cId="3844115981" sldId="258"/>
            <ac:picMk id="2" creationId="{A6FCE3CD-ADDB-93F9-F4D6-B79526A27B28}"/>
          </ac:picMkLst>
        </pc:picChg>
      </pc:sldChg>
      <pc:sldChg chg="new del">
        <pc:chgData name="祐雅 鈴木" userId="b8044b7a6742511f" providerId="LiveId" clId="{4997242D-50D8-43A0-BBE0-9124AD0F9235}" dt="2025-08-28T01:01:27.452" v="51" actId="47"/>
        <pc:sldMkLst>
          <pc:docMk/>
          <pc:sldMk cId="1822954046" sldId="25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3200" dirty="0"/>
              <a:t>事業者　</a:t>
            </a:r>
            <a:endParaRPr lang="en-US" altLang="ja-JP" sz="3200" dirty="0"/>
          </a:p>
          <a:p>
            <a:pPr>
              <a:defRPr sz="3200"/>
            </a:pPr>
            <a:r>
              <a:rPr lang="ja-JP" altLang="en-US" sz="3200" dirty="0"/>
              <a:t>児童発達支援事業所</a:t>
            </a:r>
            <a:r>
              <a:rPr lang="ja-JP" altLang="en-US" sz="3200"/>
              <a:t>みつばち評価表</a:t>
            </a:r>
            <a:r>
              <a:rPr lang="ja-JP" altLang="en-US" sz="3200" dirty="0"/>
              <a:t>結果</a:t>
            </a:r>
            <a:r>
              <a:rPr lang="ja-JP" sz="3200" dirty="0"/>
              <a:t>　</a:t>
            </a:r>
            <a:endParaRPr lang="en-US" sz="3200" dirty="0"/>
          </a:p>
        </c:rich>
      </c:tx>
      <c:layout>
        <c:manualLayout>
          <c:xMode val="edge"/>
          <c:yMode val="edge"/>
          <c:x val="0.15199101997305725"/>
          <c:y val="1.63478829491580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 altLang="ja-JP"/>
        </a:p>
      </c:txPr>
    </c:title>
    <c:autoTitleDeleted val="0"/>
    <c:plotArea>
      <c:layout>
        <c:manualLayout>
          <c:layoutTarget val="inner"/>
          <c:xMode val="edge"/>
          <c:yMode val="edge"/>
          <c:x val="5.1780905830855435E-2"/>
          <c:y val="0.12468089805744827"/>
          <c:w val="0.94799850838317345"/>
          <c:h val="0.7888560214916735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'[保護者向けアンケート集計 - 2023.xlsx]第2集計結果'!$A$28</c:f>
              <c:strCache>
                <c:ptCount val="1"/>
                <c:pt idx="0">
                  <c:v>はい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'[保護者向けアンケート集計 - 2023.xlsx]第2集計結果'!$B$27:$Q$27</c:f>
              <c:strCache>
                <c:ptCount val="16"/>
                <c:pt idx="0">
                  <c:v>⑯</c:v>
                </c:pt>
                <c:pt idx="1">
                  <c:v>⑮</c:v>
                </c:pt>
                <c:pt idx="2">
                  <c:v>⑭</c:v>
                </c:pt>
                <c:pt idx="3">
                  <c:v>⑬</c:v>
                </c:pt>
                <c:pt idx="4">
                  <c:v>⑫</c:v>
                </c:pt>
                <c:pt idx="5">
                  <c:v>⑪</c:v>
                </c:pt>
                <c:pt idx="6">
                  <c:v>⑩</c:v>
                </c:pt>
                <c:pt idx="7">
                  <c:v>⑨</c:v>
                </c:pt>
                <c:pt idx="8">
                  <c:v>⑧</c:v>
                </c:pt>
                <c:pt idx="9">
                  <c:v>⑦</c:v>
                </c:pt>
                <c:pt idx="10">
                  <c:v>⑥</c:v>
                </c:pt>
                <c:pt idx="11">
                  <c:v>⑤</c:v>
                </c:pt>
                <c:pt idx="12">
                  <c:v>④</c:v>
                </c:pt>
                <c:pt idx="13">
                  <c:v>③</c:v>
                </c:pt>
                <c:pt idx="14">
                  <c:v>②</c:v>
                </c:pt>
                <c:pt idx="15">
                  <c:v>①</c:v>
                </c:pt>
              </c:strCache>
            </c:strRef>
          </c:cat>
          <c:val>
            <c:numRef>
              <c:f>'[保護者向けアンケート集計 - 2023.xlsx]第2集計結果'!$B$28:$Q$28</c:f>
              <c:numCache>
                <c:formatCode>General</c:formatCode>
                <c:ptCount val="16"/>
                <c:pt idx="0">
                  <c:v>15</c:v>
                </c:pt>
                <c:pt idx="1">
                  <c:v>17</c:v>
                </c:pt>
                <c:pt idx="2">
                  <c:v>11</c:v>
                </c:pt>
                <c:pt idx="3">
                  <c:v>14</c:v>
                </c:pt>
                <c:pt idx="4">
                  <c:v>16</c:v>
                </c:pt>
                <c:pt idx="5">
                  <c:v>13</c:v>
                </c:pt>
                <c:pt idx="6">
                  <c:v>13</c:v>
                </c:pt>
                <c:pt idx="7">
                  <c:v>14</c:v>
                </c:pt>
                <c:pt idx="8">
                  <c:v>8</c:v>
                </c:pt>
                <c:pt idx="9">
                  <c:v>14</c:v>
                </c:pt>
                <c:pt idx="10">
                  <c:v>14</c:v>
                </c:pt>
                <c:pt idx="11">
                  <c:v>6</c:v>
                </c:pt>
                <c:pt idx="12">
                  <c:v>14</c:v>
                </c:pt>
                <c:pt idx="13">
                  <c:v>16</c:v>
                </c:pt>
                <c:pt idx="14">
                  <c:v>16</c:v>
                </c:pt>
                <c:pt idx="1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28-4789-8BA2-D06469EEA05B}"/>
            </c:ext>
          </c:extLst>
        </c:ser>
        <c:ser>
          <c:idx val="1"/>
          <c:order val="1"/>
          <c:tx>
            <c:strRef>
              <c:f>'[保護者向けアンケート集計 - 2023.xlsx]第2集計結果'!$A$29</c:f>
              <c:strCache>
                <c:ptCount val="1"/>
                <c:pt idx="0">
                  <c:v>どちらともいえない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'[保護者向けアンケート集計 - 2023.xlsx]第2集計結果'!$B$27:$Q$27</c:f>
              <c:strCache>
                <c:ptCount val="16"/>
                <c:pt idx="0">
                  <c:v>⑯</c:v>
                </c:pt>
                <c:pt idx="1">
                  <c:v>⑮</c:v>
                </c:pt>
                <c:pt idx="2">
                  <c:v>⑭</c:v>
                </c:pt>
                <c:pt idx="3">
                  <c:v>⑬</c:v>
                </c:pt>
                <c:pt idx="4">
                  <c:v>⑫</c:v>
                </c:pt>
                <c:pt idx="5">
                  <c:v>⑪</c:v>
                </c:pt>
                <c:pt idx="6">
                  <c:v>⑩</c:v>
                </c:pt>
                <c:pt idx="7">
                  <c:v>⑨</c:v>
                </c:pt>
                <c:pt idx="8">
                  <c:v>⑧</c:v>
                </c:pt>
                <c:pt idx="9">
                  <c:v>⑦</c:v>
                </c:pt>
                <c:pt idx="10">
                  <c:v>⑥</c:v>
                </c:pt>
                <c:pt idx="11">
                  <c:v>⑤</c:v>
                </c:pt>
                <c:pt idx="12">
                  <c:v>④</c:v>
                </c:pt>
                <c:pt idx="13">
                  <c:v>③</c:v>
                </c:pt>
                <c:pt idx="14">
                  <c:v>②</c:v>
                </c:pt>
                <c:pt idx="15">
                  <c:v>①</c:v>
                </c:pt>
              </c:strCache>
            </c:strRef>
          </c:cat>
          <c:val>
            <c:numRef>
              <c:f>'[保護者向けアンケート集計 - 2023.xlsx]第2集計結果'!$B$29:$Q$29</c:f>
              <c:numCache>
                <c:formatCode>General</c:formatCode>
                <c:ptCount val="16"/>
                <c:pt idx="0">
                  <c:v>2</c:v>
                </c:pt>
                <c:pt idx="1">
                  <c:v>0</c:v>
                </c:pt>
                <c:pt idx="2">
                  <c:v>5</c:v>
                </c:pt>
                <c:pt idx="3">
                  <c:v>2</c:v>
                </c:pt>
                <c:pt idx="4">
                  <c:v>0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6</c:v>
                </c:pt>
                <c:pt idx="9">
                  <c:v>3</c:v>
                </c:pt>
                <c:pt idx="10">
                  <c:v>3</c:v>
                </c:pt>
                <c:pt idx="11">
                  <c:v>9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28-4789-8BA2-D06469EEA05B}"/>
            </c:ext>
          </c:extLst>
        </c:ser>
        <c:ser>
          <c:idx val="2"/>
          <c:order val="2"/>
          <c:tx>
            <c:strRef>
              <c:f>'[保護者向けアンケート集計 - 2023.xlsx]第2集計結果'!$A$30</c:f>
              <c:strCache>
                <c:ptCount val="1"/>
                <c:pt idx="0">
                  <c:v>いいえ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'[保護者向けアンケート集計 - 2023.xlsx]第2集計結果'!$B$27:$Q$27</c:f>
              <c:strCache>
                <c:ptCount val="16"/>
                <c:pt idx="0">
                  <c:v>⑯</c:v>
                </c:pt>
                <c:pt idx="1">
                  <c:v>⑮</c:v>
                </c:pt>
                <c:pt idx="2">
                  <c:v>⑭</c:v>
                </c:pt>
                <c:pt idx="3">
                  <c:v>⑬</c:v>
                </c:pt>
                <c:pt idx="4">
                  <c:v>⑫</c:v>
                </c:pt>
                <c:pt idx="5">
                  <c:v>⑪</c:v>
                </c:pt>
                <c:pt idx="6">
                  <c:v>⑩</c:v>
                </c:pt>
                <c:pt idx="7">
                  <c:v>⑨</c:v>
                </c:pt>
                <c:pt idx="8">
                  <c:v>⑧</c:v>
                </c:pt>
                <c:pt idx="9">
                  <c:v>⑦</c:v>
                </c:pt>
                <c:pt idx="10">
                  <c:v>⑥</c:v>
                </c:pt>
                <c:pt idx="11">
                  <c:v>⑤</c:v>
                </c:pt>
                <c:pt idx="12">
                  <c:v>④</c:v>
                </c:pt>
                <c:pt idx="13">
                  <c:v>③</c:v>
                </c:pt>
                <c:pt idx="14">
                  <c:v>②</c:v>
                </c:pt>
                <c:pt idx="15">
                  <c:v>①</c:v>
                </c:pt>
              </c:strCache>
            </c:strRef>
          </c:cat>
          <c:val>
            <c:numRef>
              <c:f>'[保護者向けアンケート集計 - 2023.xlsx]第2集計結果'!$B$30:$Q$30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28-4789-8BA2-D06469EEA05B}"/>
            </c:ext>
          </c:extLst>
        </c:ser>
        <c:ser>
          <c:idx val="3"/>
          <c:order val="3"/>
          <c:tx>
            <c:strRef>
              <c:f>'[保護者向けアンケート集計 - 2023.xlsx]第2集計結果'!$A$31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'[保護者向けアンケート集計 - 2023.xlsx]第2集計結果'!$B$27:$Q$27</c:f>
              <c:strCache>
                <c:ptCount val="16"/>
                <c:pt idx="0">
                  <c:v>⑯</c:v>
                </c:pt>
                <c:pt idx="1">
                  <c:v>⑮</c:v>
                </c:pt>
                <c:pt idx="2">
                  <c:v>⑭</c:v>
                </c:pt>
                <c:pt idx="3">
                  <c:v>⑬</c:v>
                </c:pt>
                <c:pt idx="4">
                  <c:v>⑫</c:v>
                </c:pt>
                <c:pt idx="5">
                  <c:v>⑪</c:v>
                </c:pt>
                <c:pt idx="6">
                  <c:v>⑩</c:v>
                </c:pt>
                <c:pt idx="7">
                  <c:v>⑨</c:v>
                </c:pt>
                <c:pt idx="8">
                  <c:v>⑧</c:v>
                </c:pt>
                <c:pt idx="9">
                  <c:v>⑦</c:v>
                </c:pt>
                <c:pt idx="10">
                  <c:v>⑥</c:v>
                </c:pt>
                <c:pt idx="11">
                  <c:v>⑤</c:v>
                </c:pt>
                <c:pt idx="12">
                  <c:v>④</c:v>
                </c:pt>
                <c:pt idx="13">
                  <c:v>③</c:v>
                </c:pt>
                <c:pt idx="14">
                  <c:v>②</c:v>
                </c:pt>
                <c:pt idx="15">
                  <c:v>①</c:v>
                </c:pt>
              </c:strCache>
            </c:strRef>
          </c:cat>
          <c:val>
            <c:numRef>
              <c:f>'[保護者向けアンケート集計 - 2023.xlsx]第2集計結果'!$B$31:$Q$31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28-4789-8BA2-D06469EEA0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57229919"/>
        <c:axId val="58503087"/>
      </c:barChart>
      <c:catAx>
        <c:axId val="20572299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503087"/>
        <c:crosses val="autoZero"/>
        <c:auto val="1"/>
        <c:lblAlgn val="ctr"/>
        <c:lblOffset val="100"/>
        <c:noMultiLvlLbl val="0"/>
      </c:catAx>
      <c:valAx>
        <c:axId val="5850308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57229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12345316640934"/>
          <c:y val="0.92890465059055116"/>
          <c:w val="0.66575300858867525"/>
          <c:h val="2.7345349409448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3200" dirty="0"/>
              <a:t>事業者</a:t>
            </a:r>
            <a:endParaRPr lang="en-US" altLang="ja-JP" sz="3200" dirty="0"/>
          </a:p>
          <a:p>
            <a:pPr>
              <a:defRPr sz="3200"/>
            </a:pPr>
            <a:r>
              <a:rPr lang="ja-JP" altLang="en-US" sz="3200" dirty="0"/>
              <a:t>児童発達支援事業所みつばち天竜評価表結果</a:t>
            </a:r>
            <a:endParaRPr lang="en-US" altLang="ja-JP" sz="3200" dirty="0"/>
          </a:p>
        </c:rich>
      </c:tx>
      <c:layout>
        <c:manualLayout>
          <c:xMode val="edge"/>
          <c:yMode val="edge"/>
          <c:x val="0.18134819532908705"/>
          <c:y val="6.556976377952755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 altLang="ja-JP"/>
        </a:p>
      </c:txPr>
    </c:title>
    <c:autoTitleDeleted val="0"/>
    <c:plotArea>
      <c:layout>
        <c:manualLayout>
          <c:layoutTarget val="inner"/>
          <c:xMode val="edge"/>
          <c:yMode val="edge"/>
          <c:x val="5.6012839159436278E-2"/>
          <c:y val="0.10415999999999999"/>
          <c:w val="0.93230987846264435"/>
          <c:h val="0.8094383622047244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'[保護者向けアンケート集計 - 2023.xlsx]第1集計結果 '!$A$27</c:f>
              <c:strCache>
                <c:ptCount val="1"/>
                <c:pt idx="0">
                  <c:v>はい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'[保護者向けアンケート集計 - 2023.xlsx]第1集計結果 '!$B$26:$Q$26</c:f>
              <c:strCache>
                <c:ptCount val="16"/>
                <c:pt idx="0">
                  <c:v>⑯</c:v>
                </c:pt>
                <c:pt idx="1">
                  <c:v>⑮</c:v>
                </c:pt>
                <c:pt idx="2">
                  <c:v>⑭</c:v>
                </c:pt>
                <c:pt idx="3">
                  <c:v>⑬</c:v>
                </c:pt>
                <c:pt idx="4">
                  <c:v>⑫</c:v>
                </c:pt>
                <c:pt idx="5">
                  <c:v>⑪</c:v>
                </c:pt>
                <c:pt idx="6">
                  <c:v>⑩</c:v>
                </c:pt>
                <c:pt idx="7">
                  <c:v>⑨</c:v>
                </c:pt>
                <c:pt idx="8">
                  <c:v>⑧</c:v>
                </c:pt>
                <c:pt idx="9">
                  <c:v>⑦</c:v>
                </c:pt>
                <c:pt idx="10">
                  <c:v>⑥</c:v>
                </c:pt>
                <c:pt idx="11">
                  <c:v>⑤</c:v>
                </c:pt>
                <c:pt idx="12">
                  <c:v>④</c:v>
                </c:pt>
                <c:pt idx="13">
                  <c:v>③</c:v>
                </c:pt>
                <c:pt idx="14">
                  <c:v>②</c:v>
                </c:pt>
                <c:pt idx="15">
                  <c:v>①</c:v>
                </c:pt>
              </c:strCache>
            </c:strRef>
          </c:cat>
          <c:val>
            <c:numRef>
              <c:f>'[保護者向けアンケート集計 - 2023.xlsx]第1集計結果 '!$B$27:$Q$27</c:f>
              <c:numCache>
                <c:formatCode>General</c:formatCode>
                <c:ptCount val="16"/>
                <c:pt idx="0">
                  <c:v>14</c:v>
                </c:pt>
                <c:pt idx="1">
                  <c:v>13</c:v>
                </c:pt>
                <c:pt idx="2">
                  <c:v>12</c:v>
                </c:pt>
                <c:pt idx="3">
                  <c:v>14</c:v>
                </c:pt>
                <c:pt idx="4">
                  <c:v>14</c:v>
                </c:pt>
                <c:pt idx="5">
                  <c:v>13</c:v>
                </c:pt>
                <c:pt idx="6">
                  <c:v>12</c:v>
                </c:pt>
                <c:pt idx="7">
                  <c:v>13</c:v>
                </c:pt>
                <c:pt idx="8">
                  <c:v>13</c:v>
                </c:pt>
                <c:pt idx="9">
                  <c:v>14</c:v>
                </c:pt>
                <c:pt idx="10">
                  <c:v>14</c:v>
                </c:pt>
                <c:pt idx="11">
                  <c:v>5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AD-4599-8C94-7EBDAB8635CE}"/>
            </c:ext>
          </c:extLst>
        </c:ser>
        <c:ser>
          <c:idx val="1"/>
          <c:order val="1"/>
          <c:tx>
            <c:strRef>
              <c:f>'[保護者向けアンケート集計 - 2023.xlsx]第1集計結果 '!$A$28</c:f>
              <c:strCache>
                <c:ptCount val="1"/>
                <c:pt idx="0">
                  <c:v>どちらともいえない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'[保護者向けアンケート集計 - 2023.xlsx]第1集計結果 '!$B$26:$Q$26</c:f>
              <c:strCache>
                <c:ptCount val="16"/>
                <c:pt idx="0">
                  <c:v>⑯</c:v>
                </c:pt>
                <c:pt idx="1">
                  <c:v>⑮</c:v>
                </c:pt>
                <c:pt idx="2">
                  <c:v>⑭</c:v>
                </c:pt>
                <c:pt idx="3">
                  <c:v>⑬</c:v>
                </c:pt>
                <c:pt idx="4">
                  <c:v>⑫</c:v>
                </c:pt>
                <c:pt idx="5">
                  <c:v>⑪</c:v>
                </c:pt>
                <c:pt idx="6">
                  <c:v>⑩</c:v>
                </c:pt>
                <c:pt idx="7">
                  <c:v>⑨</c:v>
                </c:pt>
                <c:pt idx="8">
                  <c:v>⑧</c:v>
                </c:pt>
                <c:pt idx="9">
                  <c:v>⑦</c:v>
                </c:pt>
                <c:pt idx="10">
                  <c:v>⑥</c:v>
                </c:pt>
                <c:pt idx="11">
                  <c:v>⑤</c:v>
                </c:pt>
                <c:pt idx="12">
                  <c:v>④</c:v>
                </c:pt>
                <c:pt idx="13">
                  <c:v>③</c:v>
                </c:pt>
                <c:pt idx="14">
                  <c:v>②</c:v>
                </c:pt>
                <c:pt idx="15">
                  <c:v>①</c:v>
                </c:pt>
              </c:strCache>
            </c:strRef>
          </c:cat>
          <c:val>
            <c:numRef>
              <c:f>'[保護者向けアンケート集計 - 2023.xlsx]第1集計結果 '!$B$28:$Q$28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9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AD-4599-8C94-7EBDAB8635CE}"/>
            </c:ext>
          </c:extLst>
        </c:ser>
        <c:ser>
          <c:idx val="2"/>
          <c:order val="2"/>
          <c:tx>
            <c:strRef>
              <c:f>'[保護者向けアンケート集計 - 2023.xlsx]第1集計結果 '!$A$29</c:f>
              <c:strCache>
                <c:ptCount val="1"/>
                <c:pt idx="0">
                  <c:v>いいえ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'[保護者向けアンケート集計 - 2023.xlsx]第1集計結果 '!$B$26:$Q$26</c:f>
              <c:strCache>
                <c:ptCount val="16"/>
                <c:pt idx="0">
                  <c:v>⑯</c:v>
                </c:pt>
                <c:pt idx="1">
                  <c:v>⑮</c:v>
                </c:pt>
                <c:pt idx="2">
                  <c:v>⑭</c:v>
                </c:pt>
                <c:pt idx="3">
                  <c:v>⑬</c:v>
                </c:pt>
                <c:pt idx="4">
                  <c:v>⑫</c:v>
                </c:pt>
                <c:pt idx="5">
                  <c:v>⑪</c:v>
                </c:pt>
                <c:pt idx="6">
                  <c:v>⑩</c:v>
                </c:pt>
                <c:pt idx="7">
                  <c:v>⑨</c:v>
                </c:pt>
                <c:pt idx="8">
                  <c:v>⑧</c:v>
                </c:pt>
                <c:pt idx="9">
                  <c:v>⑦</c:v>
                </c:pt>
                <c:pt idx="10">
                  <c:v>⑥</c:v>
                </c:pt>
                <c:pt idx="11">
                  <c:v>⑤</c:v>
                </c:pt>
                <c:pt idx="12">
                  <c:v>④</c:v>
                </c:pt>
                <c:pt idx="13">
                  <c:v>③</c:v>
                </c:pt>
                <c:pt idx="14">
                  <c:v>②</c:v>
                </c:pt>
                <c:pt idx="15">
                  <c:v>①</c:v>
                </c:pt>
              </c:strCache>
            </c:strRef>
          </c:cat>
          <c:val>
            <c:numRef>
              <c:f>'[保護者向けアンケート集計 - 2023.xlsx]第1集計結果 '!$B$29:$Q$29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AD-4599-8C94-7EBDAB8635CE}"/>
            </c:ext>
          </c:extLst>
        </c:ser>
        <c:ser>
          <c:idx val="3"/>
          <c:order val="3"/>
          <c:tx>
            <c:strRef>
              <c:f>'[保護者向けアンケート集計 - 2023.xlsx]第1集計結果 '!$A$30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'[保護者向けアンケート集計 - 2023.xlsx]第1集計結果 '!$B$26:$Q$26</c:f>
              <c:strCache>
                <c:ptCount val="16"/>
                <c:pt idx="0">
                  <c:v>⑯</c:v>
                </c:pt>
                <c:pt idx="1">
                  <c:v>⑮</c:v>
                </c:pt>
                <c:pt idx="2">
                  <c:v>⑭</c:v>
                </c:pt>
                <c:pt idx="3">
                  <c:v>⑬</c:v>
                </c:pt>
                <c:pt idx="4">
                  <c:v>⑫</c:v>
                </c:pt>
                <c:pt idx="5">
                  <c:v>⑪</c:v>
                </c:pt>
                <c:pt idx="6">
                  <c:v>⑩</c:v>
                </c:pt>
                <c:pt idx="7">
                  <c:v>⑨</c:v>
                </c:pt>
                <c:pt idx="8">
                  <c:v>⑧</c:v>
                </c:pt>
                <c:pt idx="9">
                  <c:v>⑦</c:v>
                </c:pt>
                <c:pt idx="10">
                  <c:v>⑥</c:v>
                </c:pt>
                <c:pt idx="11">
                  <c:v>⑤</c:v>
                </c:pt>
                <c:pt idx="12">
                  <c:v>④</c:v>
                </c:pt>
                <c:pt idx="13">
                  <c:v>③</c:v>
                </c:pt>
                <c:pt idx="14">
                  <c:v>②</c:v>
                </c:pt>
                <c:pt idx="15">
                  <c:v>①</c:v>
                </c:pt>
              </c:strCache>
            </c:strRef>
          </c:cat>
          <c:val>
            <c:numRef>
              <c:f>'[保護者向けアンケート集計 - 2023.xlsx]第1集計結果 '!$B$30:$Q$30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AD-4599-8C94-7EBDAB8635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01340912"/>
        <c:axId val="1241698704"/>
      </c:barChart>
      <c:catAx>
        <c:axId val="11013409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41698704"/>
        <c:crosses val="autoZero"/>
        <c:auto val="1"/>
        <c:lblAlgn val="ctr"/>
        <c:lblOffset val="100"/>
        <c:noMultiLvlLbl val="0"/>
      </c:catAx>
      <c:valAx>
        <c:axId val="1241698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0134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446152431582994"/>
          <c:y val="0.93039836220472438"/>
          <c:w val="0.6540917297758162"/>
          <c:h val="2.80016377952755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6A3-0415-420E-B2A4-F92152DDF36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4D99-DFD4-4564-926D-CB1550358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07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6A3-0415-420E-B2A4-F92152DDF36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4D99-DFD4-4564-926D-CB1550358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67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6A3-0415-420E-B2A4-F92152DDF36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4D99-DFD4-4564-926D-CB1550358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62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6A3-0415-420E-B2A4-F92152DDF36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4D99-DFD4-4564-926D-CB1550358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35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6A3-0415-420E-B2A4-F92152DDF36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4D99-DFD4-4564-926D-CB1550358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55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6A3-0415-420E-B2A4-F92152DDF36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4D99-DFD4-4564-926D-CB1550358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80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6A3-0415-420E-B2A4-F92152DDF36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4D99-DFD4-4564-926D-CB1550358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59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6A3-0415-420E-B2A4-F92152DDF36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4D99-DFD4-4564-926D-CB1550358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09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6A3-0415-420E-B2A4-F92152DDF36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4D99-DFD4-4564-926D-CB1550358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89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6A3-0415-420E-B2A4-F92152DDF36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4D99-DFD4-4564-926D-CB1550358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773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6A3-0415-420E-B2A4-F92152DDF36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4D99-DFD4-4564-926D-CB1550358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28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106A3-0415-420E-B2A4-F92152DDF36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24D99-DFD4-4564-926D-CB1550358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59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97F779EC-02D1-2B73-6C6C-96B0659E3C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251880"/>
              </p:ext>
            </p:extLst>
          </p:nvPr>
        </p:nvGraphicFramePr>
        <p:xfrm>
          <a:off x="219075" y="0"/>
          <a:ext cx="11753850" cy="162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117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38D653C1-E09C-F653-1110-E1E83E9A2C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1051657"/>
              </p:ext>
            </p:extLst>
          </p:nvPr>
        </p:nvGraphicFramePr>
        <p:xfrm>
          <a:off x="228600" y="381000"/>
          <a:ext cx="11963400" cy="1587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8902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6FCE3CD-ADDB-93F9-F4D6-B79526A27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43" y="0"/>
            <a:ext cx="11757714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15981"/>
      </p:ext>
    </p:extLst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縞模様">
    <a:dk1>
      <a:srgbClr val="2C2C2C"/>
    </a:dk1>
    <a:lt1>
      <a:srgbClr val="FFFFFF"/>
    </a:lt1>
    <a:dk2>
      <a:srgbClr val="099BDD"/>
    </a:dk2>
    <a:lt2>
      <a:srgbClr val="F2F2F2"/>
    </a:lt2>
    <a:accent1>
      <a:srgbClr val="FFC000"/>
    </a:accent1>
    <a:accent2>
      <a:srgbClr val="A5D028"/>
    </a:accent2>
    <a:accent3>
      <a:srgbClr val="08CC78"/>
    </a:accent3>
    <a:accent4>
      <a:srgbClr val="F24099"/>
    </a:accent4>
    <a:accent5>
      <a:srgbClr val="828288"/>
    </a:accent5>
    <a:accent6>
      <a:srgbClr val="F56617"/>
    </a:accent6>
    <a:hlink>
      <a:srgbClr val="005DBA"/>
    </a:hlink>
    <a:folHlink>
      <a:srgbClr val="6C606A"/>
    </a:folHlink>
  </a:clrScheme>
  <a:fontScheme name="縞模様">
    <a:maj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縞模様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120000"/>
              <a:lumMod val="107000"/>
            </a:schemeClr>
          </a:gs>
          <a:gs pos="50000">
            <a:schemeClr val="phClr">
              <a:tint val="70000"/>
              <a:satMod val="124000"/>
              <a:lumMod val="103000"/>
            </a:schemeClr>
          </a:gs>
          <a:gs pos="100000">
            <a:schemeClr val="phClr">
              <a:tint val="85000"/>
              <a:satMod val="120000"/>
              <a:lumMod val="100000"/>
            </a:schemeClr>
          </a:gs>
        </a:gsLst>
        <a:lin ang="5400000" scaled="0"/>
      </a:gradFill>
      <a:gradFill rotWithShape="1">
        <a:gsLst>
          <a:gs pos="0">
            <a:schemeClr val="phClr">
              <a:tint val="85000"/>
              <a:shade val="98000"/>
              <a:satMod val="110000"/>
              <a:lumMod val="103000"/>
            </a:schemeClr>
          </a:gs>
          <a:gs pos="50000">
            <a:schemeClr val="phClr">
              <a:shade val="85000"/>
              <a:satMod val="105000"/>
              <a:lumMod val="100000"/>
            </a:schemeClr>
          </a:gs>
          <a:gs pos="100000">
            <a:schemeClr val="phClr">
              <a:shade val="60000"/>
              <a:satMod val="120000"/>
              <a:lumMod val="10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15875" dir="5400000" algn="ctr" rotWithShape="0">
            <a:srgbClr val="000000">
              <a:alpha val="68000"/>
            </a:srgbClr>
          </a:outerShdw>
        </a:effectLst>
      </a:effectStyle>
      <a:effectStyle>
        <a:effectLst>
          <a:outerShdw blurRad="88900" dist="2794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/>
            <a:schemeClr val="phClr">
              <a:shade val="91000"/>
              <a:satMod val="105000"/>
            </a:schemeClr>
          </a:duotone>
        </a:blip>
        <a:tile tx="0" ty="0" sx="100000" sy="100000" flip="none" algn="tl"/>
      </a:blipFill>
      <a:gradFill rotWithShape="1">
        <a:gsLst>
          <a:gs pos="0">
            <a:schemeClr val="phClr">
              <a:tint val="100000"/>
              <a:shade val="0"/>
              <a:satMod val="100000"/>
            </a:schemeClr>
          </a:gs>
          <a:gs pos="100000">
            <a:schemeClr val="phClr">
              <a:shade val="100000"/>
              <a:satMod val="10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縞模様">
    <a:dk1>
      <a:srgbClr val="2C2C2C"/>
    </a:dk1>
    <a:lt1>
      <a:srgbClr val="FFFFFF"/>
    </a:lt1>
    <a:dk2>
      <a:srgbClr val="099BDD"/>
    </a:dk2>
    <a:lt2>
      <a:srgbClr val="F2F2F2"/>
    </a:lt2>
    <a:accent1>
      <a:srgbClr val="FFC000"/>
    </a:accent1>
    <a:accent2>
      <a:srgbClr val="A5D028"/>
    </a:accent2>
    <a:accent3>
      <a:srgbClr val="08CC78"/>
    </a:accent3>
    <a:accent4>
      <a:srgbClr val="F24099"/>
    </a:accent4>
    <a:accent5>
      <a:srgbClr val="828288"/>
    </a:accent5>
    <a:accent6>
      <a:srgbClr val="F56617"/>
    </a:accent6>
    <a:hlink>
      <a:srgbClr val="005DBA"/>
    </a:hlink>
    <a:folHlink>
      <a:srgbClr val="6C606A"/>
    </a:folHlink>
  </a:clrScheme>
  <a:fontScheme name="縞模様">
    <a:maj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縞模様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120000"/>
              <a:lumMod val="107000"/>
            </a:schemeClr>
          </a:gs>
          <a:gs pos="50000">
            <a:schemeClr val="phClr">
              <a:tint val="70000"/>
              <a:satMod val="124000"/>
              <a:lumMod val="103000"/>
            </a:schemeClr>
          </a:gs>
          <a:gs pos="100000">
            <a:schemeClr val="phClr">
              <a:tint val="85000"/>
              <a:satMod val="120000"/>
              <a:lumMod val="100000"/>
            </a:schemeClr>
          </a:gs>
        </a:gsLst>
        <a:lin ang="5400000" scaled="0"/>
      </a:gradFill>
      <a:gradFill rotWithShape="1">
        <a:gsLst>
          <a:gs pos="0">
            <a:schemeClr val="phClr">
              <a:tint val="85000"/>
              <a:shade val="98000"/>
              <a:satMod val="110000"/>
              <a:lumMod val="103000"/>
            </a:schemeClr>
          </a:gs>
          <a:gs pos="50000">
            <a:schemeClr val="phClr">
              <a:shade val="85000"/>
              <a:satMod val="105000"/>
              <a:lumMod val="100000"/>
            </a:schemeClr>
          </a:gs>
          <a:gs pos="100000">
            <a:schemeClr val="phClr">
              <a:shade val="60000"/>
              <a:satMod val="120000"/>
              <a:lumMod val="10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15875" dir="5400000" algn="ctr" rotWithShape="0">
            <a:srgbClr val="000000">
              <a:alpha val="68000"/>
            </a:srgbClr>
          </a:outerShdw>
        </a:effectLst>
      </a:effectStyle>
      <a:effectStyle>
        <a:effectLst>
          <a:outerShdw blurRad="88900" dist="2794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/>
            <a:schemeClr val="phClr">
              <a:shade val="91000"/>
              <a:satMod val="105000"/>
            </a:schemeClr>
          </a:duotone>
        </a:blip>
        <a:tile tx="0" ty="0" sx="100000" sy="100000" flip="none" algn="tl"/>
      </a:blipFill>
      <a:gradFill rotWithShape="1">
        <a:gsLst>
          <a:gs pos="0">
            <a:schemeClr val="phClr">
              <a:tint val="100000"/>
              <a:shade val="0"/>
              <a:satMod val="100000"/>
            </a:schemeClr>
          </a:gs>
          <a:gs pos="100000">
            <a:schemeClr val="phClr">
              <a:shade val="100000"/>
              <a:satMod val="10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</TotalTime>
  <Words>21</Words>
  <Application>Microsoft Office PowerPoint</Application>
  <PresentationFormat>ユーザー設定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祐雅 鈴木</dc:creator>
  <cp:lastModifiedBy>祐雅 鈴木</cp:lastModifiedBy>
  <cp:revision>1</cp:revision>
  <cp:lastPrinted>2023-11-28T07:02:47Z</cp:lastPrinted>
  <dcterms:created xsi:type="dcterms:W3CDTF">2023-11-28T06:53:17Z</dcterms:created>
  <dcterms:modified xsi:type="dcterms:W3CDTF">2025-08-28T01:02:29Z</dcterms:modified>
</cp:coreProperties>
</file>